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119E6A-1CF3-C5CA-9373-4AB92E97B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BC0BC3E-0D0C-938B-9AD2-A7F5CDB85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20F9ED-9F5B-3A49-0354-683D6CF6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696798-5B56-52EB-88FC-8E18B886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88B5D4-0914-3ED5-CE5C-8BD2C81F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01508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24F9C3-2562-E23B-1FA5-6998350A5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6CCBAE4-1E4A-0358-2C02-DB82234B1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966426-D165-F481-E776-4A0352D3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8B3B05-CDDD-839A-2B71-2AA77FDA6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571F52-B4F4-BF46-5502-FC633304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1951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6B05723-B889-2235-351C-117DC09E5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742F6D2-0C3C-6973-7532-70C3FF603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E2EE45-6101-4BE8-0F9D-9DB0E20F8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7878F4-AB1B-9751-115F-04EAB93F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EB0CE6-2DB9-3578-E09D-92A7F718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14157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A312D2-AD81-4258-3B16-0278DD887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0D78138-CAB5-23BC-E64C-83AE99309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C947AB-0BD5-D76B-F888-D99F530A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605D55-5AA0-7F49-8790-876D71B1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FE7053-0E87-7A24-A8C3-7A4C2A06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78670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9786D3-094A-8323-7857-E95C0CBA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9647E31-0D5D-9523-3CA9-2FA404514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D3F483-B8BB-0FE2-F92D-CA255A56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61F6D8-65C7-A7AB-F120-33B9A5B5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1A6FA1-A49C-EC04-5AC9-D5A404B0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51424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999244-961E-57AA-0763-F1C7C63E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E24E44-AE7F-F95C-1879-EF8C2822A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8AB9E-B807-C8EE-F315-9ABF41187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5E9994-CC96-42D4-D58D-607C1C16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9BD87BE-4A2F-60DC-A811-18BB5EF6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5A028C4-29CB-635C-9927-7D805558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95496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658663-F2AE-1F3E-EE89-F54110E1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33D130-34B1-354A-06EB-38861A11A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714AAD-6476-C726-FE26-20DDE6372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31E68C8-C9A8-7578-83AB-82D5183F1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3A261A1-82C5-F63B-D105-CC9C03A8A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0D585ED-1A48-9E4E-838A-E47C6360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BB6C9A6-CD5B-D09B-89F1-D1F5D9EA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FC56363-4A2C-1078-9856-5423B0EF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64070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5D7770-00F3-70DA-9A93-48D29743E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68C01AF-DF36-8711-33CD-67D3A367F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2B6479D-8ACB-DCF9-260A-7A5C7F23D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81D8FE1-0254-A98C-2918-2FD0D9C8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30028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F06FB5E-CC05-3CFB-C0A7-9006B598D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3F9B836-3984-6A37-F32A-34492328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F191BA6-0129-8C5C-97E7-877CD8AF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24645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481528-9A00-4B2D-4DA3-6D69EDD59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945286-AB8C-BD74-0CE3-FA034F07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A950C31-93A0-A6CF-F8D7-A5E082AA6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FEFDF6F-CC7F-79AB-9EC7-AA559A3C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BB296C-B76D-DD4C-FA7E-AF7FFB4A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D39926-1E02-FA7F-3A8B-547FA5EA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66824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7FECC3-EA51-B78F-8B76-C465B6F4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32E468B-3F7C-56D4-2ABC-9784EB1BC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79199B6-7E04-8DA1-B099-BBD724757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9AAD80-95A1-E906-2BAB-5DD347BD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0AFB5D-0BE4-CBA4-C8B9-68AD2EDE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247E94-D943-4BC7-80F8-CD9CB32E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6272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082BAF5-40BB-44E1-188E-9F0B0E42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7586FA-143E-A436-886D-E77B37F11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2E11D3-B2A5-5F76-BC58-3F4A2217F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55C7-3FF3-854B-9BF8-44F7BE363B15}" type="datetimeFigureOut">
              <a:rPr kumimoji="1" lang="ko-Kore-KR" altLang="en-US" smtClean="0"/>
              <a:t>07/15/2022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719E93-1A32-7C2B-3B6C-37B7DD333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687195-FEFC-57D6-83FE-6ABDE29E6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6BA5-BF4E-4A45-97BC-21D0AEDF922A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70571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CC02C2-D82A-7697-F1DA-B1F627F1C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800" b="1" dirty="0"/>
              <a:t>「스포츠인권 우수사례 공모전」</a:t>
            </a:r>
            <a:br>
              <a:rPr lang="en-US" altLang="ko-KR" sz="4800" b="1" dirty="0"/>
            </a:br>
            <a:r>
              <a:rPr lang="ko-KR" altLang="en-US" sz="4800" b="1" dirty="0"/>
              <a:t>우수사례 보고서</a:t>
            </a:r>
            <a:endParaRPr lang="ko-KR" altLang="en-US" sz="480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61D2D4A-BB22-F931-B3E9-27C9829416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311191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F5FE31-DEBA-657E-4631-7DE6C60AF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※ 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본문 작성 시 준수사항 및 주의내용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응모 분량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: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ppt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내지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16p 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이내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본문 내용 기준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참고자료나 이미지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사진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)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등은 원본 별도 첨부 필요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상하 여백 각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10mm, </a:t>
            </a:r>
            <a:r>
              <a:rPr lang="ko-KR" altLang="en-US" sz="2000" i="1" dirty="0" err="1">
                <a:solidFill>
                  <a:srgbClr val="0070C0"/>
                </a:solidFill>
                <a:latin typeface="+mn-ea"/>
              </a:rPr>
              <a:t>좌우여백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각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20mm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글자체 및 크기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: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‘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맑은 고딕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’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체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20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포인트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 err="1">
                <a:solidFill>
                  <a:srgbClr val="0070C0"/>
                </a:solidFill>
                <a:latin typeface="+mn-ea"/>
              </a:rPr>
              <a:t>줄간격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: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1.0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본문 작성 시 준수사항 및 주의내용은 원고 작성 시 삭제 후 제출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2000" i="1" dirty="0" err="1">
                <a:solidFill>
                  <a:srgbClr val="0070C0"/>
                </a:solidFill>
                <a:latin typeface="+mn-ea"/>
              </a:rPr>
              <a:t>파란글씨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필요에 따라 하기 제안서 내용 구성 및 순서 변경 가능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첨부한 자료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이미지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사진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영상 등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)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원본을 함께 제출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신청서와 함께 하나의 파일로 묶어 제출 </a:t>
            </a:r>
            <a:r>
              <a:rPr lang="ko-KR" altLang="en-US" sz="1100" i="1" dirty="0">
                <a:latin typeface="+mn-ea"/>
              </a:rPr>
              <a:t>*신청 시 첨부한 자료 원본 제출 필수</a:t>
            </a:r>
            <a:endParaRPr lang="en-US" altLang="ko-KR" sz="1100" i="1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&lt;</a:t>
            </a:r>
            <a:r>
              <a:rPr lang="ko-KR" altLang="en-US" sz="2000" i="1" dirty="0" err="1">
                <a:solidFill>
                  <a:srgbClr val="0070C0"/>
                </a:solidFill>
                <a:latin typeface="+mn-ea"/>
              </a:rPr>
              <a:t>뒷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페이지부터의 내용은 최대한 구체적으로 작성하시기 바랍니다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1119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3FAC5586-D01A-E36E-1994-8BDF9C79A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906807"/>
              </p:ext>
            </p:extLst>
          </p:nvPr>
        </p:nvGraphicFramePr>
        <p:xfrm>
          <a:off x="838200" y="1027410"/>
          <a:ext cx="10515600" cy="48031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6029">
                  <a:extLst>
                    <a:ext uri="{9D8B030D-6E8A-4147-A177-3AD203B41FA5}">
                      <a16:colId xmlns:a16="http://schemas.microsoft.com/office/drawing/2014/main" val="1585376316"/>
                    </a:ext>
                  </a:extLst>
                </a:gridCol>
                <a:gridCol w="3831771">
                  <a:extLst>
                    <a:ext uri="{9D8B030D-6E8A-4147-A177-3AD203B41FA5}">
                      <a16:colId xmlns:a16="http://schemas.microsoft.com/office/drawing/2014/main" val="2351707791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3459769351"/>
                    </a:ext>
                  </a:extLst>
                </a:gridCol>
                <a:gridCol w="3995057">
                  <a:extLst>
                    <a:ext uri="{9D8B030D-6E8A-4147-A177-3AD203B41FA5}">
                      <a16:colId xmlns:a16="http://schemas.microsoft.com/office/drawing/2014/main" val="1551550148"/>
                    </a:ext>
                  </a:extLst>
                </a:gridCol>
              </a:tblGrid>
              <a:tr h="591987">
                <a:tc>
                  <a:txBody>
                    <a:bodyPr/>
                    <a:lstStyle/>
                    <a:p>
                      <a:pPr algn="ctr"/>
                      <a:r>
                        <a:rPr lang="ko-KR" altLang="en-US"/>
                        <a:t>접수번호</a:t>
                      </a:r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ore-KR" altLang="en-US" i="1" dirty="0">
                          <a:solidFill>
                            <a:srgbClr val="0070C0"/>
                          </a:solidFill>
                        </a:rPr>
                        <a:t>기재하지</a:t>
                      </a:r>
                      <a:r>
                        <a:rPr lang="ko-KR" altLang="en-US" i="1" dirty="0">
                          <a:solidFill>
                            <a:srgbClr val="0070C0"/>
                          </a:solidFill>
                        </a:rPr>
                        <a:t> 마세요</a:t>
                      </a:r>
                      <a:endParaRPr lang="ko-Kore-KR" altLang="en-US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작성자</a:t>
                      </a:r>
                      <a:endParaRPr lang="en-US" altLang="ko-Kore-K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721340"/>
                  </a:ext>
                </a:extLst>
              </a:tr>
              <a:tr h="394857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소속기관명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소속기관</a:t>
                      </a:r>
                      <a:r>
                        <a:rPr lang="ko-KR" altLang="en-US" dirty="0"/>
                        <a:t> 주소</a:t>
                      </a:r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570125"/>
                  </a:ext>
                </a:extLst>
              </a:tr>
              <a:tr h="778035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공모분야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체육단체   □ </a:t>
                      </a:r>
                      <a:r>
                        <a:rPr lang="ko-Kore-KR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지도자</a:t>
                      </a: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altLang="ko-K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</a:t>
                      </a:r>
                      <a:r>
                        <a:rPr lang="ko-Kore-KR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인권지킴이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추진대상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9305"/>
                  </a:ext>
                </a:extLst>
              </a:tr>
              <a:tr h="591987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주제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ore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70946"/>
                  </a:ext>
                </a:extLst>
              </a:tr>
              <a:tr h="591987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ore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28295"/>
                  </a:ext>
                </a:extLst>
              </a:tr>
              <a:tr h="1609103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dirty="0"/>
                        <a:t>개요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ko-Kore-KR" altLang="en-US" i="1" dirty="0">
                          <a:solidFill>
                            <a:srgbClr val="0070C0"/>
                          </a:solidFill>
                        </a:rPr>
                        <a:t>우수사례</a:t>
                      </a:r>
                      <a:r>
                        <a:rPr lang="ko-KR" altLang="en-US" i="1" dirty="0">
                          <a:solidFill>
                            <a:srgbClr val="0070C0"/>
                          </a:solidFill>
                        </a:rPr>
                        <a:t> 내용 요약 </a:t>
                      </a:r>
                      <a:r>
                        <a:rPr lang="en-US" altLang="ko-KR" i="1" dirty="0">
                          <a:solidFill>
                            <a:srgbClr val="0070C0"/>
                          </a:solidFill>
                        </a:rPr>
                        <a:t>3~4</a:t>
                      </a:r>
                      <a:r>
                        <a:rPr lang="ko-KR" altLang="en-US" i="1" dirty="0">
                          <a:solidFill>
                            <a:srgbClr val="0070C0"/>
                          </a:solidFill>
                        </a:rPr>
                        <a:t>줄 이내 기재</a:t>
                      </a:r>
                      <a:endParaRPr lang="ko-Kore-KR" altLang="en-US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ore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29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8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9889C2-1789-B6A4-A6D7-5563F61E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추진 배경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F5FE31-DEBA-657E-4631-7DE6C60AF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추진 배경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취지</a:t>
            </a:r>
            <a:r>
              <a:rPr lang="en-US" altLang="ko-KR" sz="2000" i="1" dirty="0">
                <a:solidFill>
                  <a:srgbClr val="0070C0"/>
                </a:solidFill>
                <a:latin typeface="+mn-ea"/>
              </a:rPr>
              <a:t>,</a:t>
            </a: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 필요성 등을 기재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84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9889C2-1789-B6A4-A6D7-5563F61E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추진 내용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F5FE31-DEBA-657E-4631-7DE6C60AF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사례에 대한 구체적인 내용 설명 기술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302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9889C2-1789-B6A4-A6D7-5563F61E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기대 효과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F5FE31-DEBA-657E-4631-7DE6C60AF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000" i="1" dirty="0">
                <a:solidFill>
                  <a:srgbClr val="0070C0"/>
                </a:solidFill>
                <a:latin typeface="+mn-ea"/>
              </a:rPr>
              <a:t>추진내용을 통해 발생될 수 있는 효과 등 기재</a:t>
            </a:r>
            <a:endParaRPr lang="en-US" altLang="ko-KR" sz="2000" i="1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805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176</Words>
  <Application>Microsoft Office PowerPoint</Application>
  <PresentationFormat>와이드스크린</PresentationFormat>
  <Paragraphs>31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테마</vt:lpstr>
      <vt:lpstr>「스포츠인권 우수사례 공모전」 우수사례 보고서</vt:lpstr>
      <vt:lpstr>PowerPoint 프레젠테이션</vt:lpstr>
      <vt:lpstr>PowerPoint 프레젠테이션</vt:lpstr>
      <vt:lpstr>추진 배경</vt:lpstr>
      <vt:lpstr>추진 내용</vt:lpstr>
      <vt:lpstr>기대 효과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「스포츠인권 우수사례 공모전」 우수사례 보고서</dc:title>
  <dc:creator>강 병진</dc:creator>
  <cp:lastModifiedBy>user</cp:lastModifiedBy>
  <cp:revision>9</cp:revision>
  <dcterms:created xsi:type="dcterms:W3CDTF">2022-06-29T05:56:48Z</dcterms:created>
  <dcterms:modified xsi:type="dcterms:W3CDTF">2022-07-15T08:30:10Z</dcterms:modified>
</cp:coreProperties>
</file>